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66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7044" y="383387"/>
            <a:ext cx="8715436" cy="6357981"/>
          </a:xfrm>
        </p:spPr>
        <p:txBody>
          <a:bodyPr>
            <a:normAutofit fontScale="9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AUTOMNE / HIVER 2019 -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2020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 smtClean="0">
                <a:solidFill>
                  <a:srgbClr val="C00000"/>
                </a:solidFill>
              </a:rPr>
              <a:t>Opération </a:t>
            </a:r>
            <a:r>
              <a:rPr lang="fr-FR" sz="2000" b="1" dirty="0">
                <a:solidFill>
                  <a:srgbClr val="C00000"/>
                </a:solidFill>
              </a:rPr>
              <a:t>de promotion réalisée à « Décathlon »  Meyrin</a:t>
            </a:r>
            <a:br>
              <a:rPr lang="fr-FR" sz="2000" b="1" dirty="0">
                <a:solidFill>
                  <a:srgbClr val="C00000"/>
                </a:solidFill>
              </a:rPr>
            </a:br>
            <a:r>
              <a:rPr lang="fr-FR" sz="2000" b="1" dirty="0" smtClean="0">
                <a:solidFill>
                  <a:srgbClr val="C00000"/>
                </a:solidFill>
              </a:rPr>
              <a:t>Le s</a:t>
            </a:r>
            <a:r>
              <a:rPr lang="fr-FR" sz="2000" b="1" dirty="0" smtClean="0">
                <a:solidFill>
                  <a:srgbClr val="C00000"/>
                </a:solidFill>
              </a:rPr>
              <a:t>amedi </a:t>
            </a:r>
            <a:r>
              <a:rPr lang="fr-FR" sz="2000" b="1" dirty="0">
                <a:solidFill>
                  <a:srgbClr val="C00000"/>
                </a:solidFill>
              </a:rPr>
              <a:t>2 novembre 2019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Présentation</a:t>
            </a:r>
            <a:r>
              <a:rPr lang="fr-FR" sz="1600" dirty="0">
                <a:solidFill>
                  <a:srgbClr val="996633"/>
                </a:solidFill>
              </a:rPr>
              <a:t> </a:t>
            </a:r>
            <a:r>
              <a:rPr lang="fr-FR" sz="1600" dirty="0"/>
              <a:t>: </a:t>
            </a:r>
            <a:r>
              <a:rPr lang="fr-FR" sz="1600" dirty="0" smtClean="0"/>
              <a:t>nouveau </a:t>
            </a:r>
            <a:r>
              <a:rPr lang="fr-FR" sz="1600" dirty="0"/>
              <a:t>partenariat avec l’enseigne de sport « Décathlon » en Suisse. </a:t>
            </a:r>
            <a:br>
              <a:rPr lang="fr-FR" sz="1600" dirty="0"/>
            </a:br>
            <a:r>
              <a:rPr lang="fr-FR" sz="1600" dirty="0">
                <a:solidFill>
                  <a:srgbClr val="996633"/>
                </a:solidFill>
              </a:rPr>
              <a:t/>
            </a:r>
            <a:br>
              <a:rPr lang="fr-FR" sz="1600" dirty="0">
                <a:solidFill>
                  <a:srgbClr val="996633"/>
                </a:solidFill>
              </a:rPr>
            </a:b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Cible renseignée</a:t>
            </a:r>
            <a:r>
              <a:rPr lang="fr-FR" sz="1600" dirty="0" smtClean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fr-FR" sz="1600" dirty="0"/>
              <a:t> public familial, sportif ou non, très cosmopolite, de type plutôt « urbain </a:t>
            </a:r>
            <a:r>
              <a:rPr lang="fr-FR" sz="1600" dirty="0" smtClean="0"/>
              <a:t>».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Type et origine des visiteurs </a:t>
            </a:r>
            <a:r>
              <a:rPr lang="fr-FR" sz="1600" dirty="0"/>
              <a:t>:  clientèle habitant Meyrin, Genève, quelques haut savoyards et gessiens. </a:t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 plus  </a:t>
            </a:r>
            <a:r>
              <a:rPr lang="fr-FR" sz="1600" dirty="0"/>
              <a:t>:  </a:t>
            </a:r>
            <a:r>
              <a:rPr lang="fr-FR" sz="1600" dirty="0" smtClean="0"/>
              <a:t>la </a:t>
            </a:r>
            <a:r>
              <a:rPr lang="fr-FR" sz="1600" dirty="0"/>
              <a:t>ville de Meyrin est idéalement située pour la promotion de notre territoire. </a:t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 points forts  </a:t>
            </a:r>
            <a:r>
              <a:rPr lang="fr-FR" sz="1600" dirty="0" smtClean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 smtClean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600" dirty="0" smtClean="0"/>
              <a:t>Très </a:t>
            </a:r>
            <a:r>
              <a:rPr lang="fr-FR" sz="1600" dirty="0"/>
              <a:t>bonne fréquentation dans le </a:t>
            </a:r>
            <a:r>
              <a:rPr lang="fr-FR" sz="1600" dirty="0" smtClean="0"/>
              <a:t>magasin.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- </a:t>
            </a:r>
            <a:r>
              <a:rPr lang="fr-FR" sz="1600" dirty="0" smtClean="0"/>
              <a:t>Le </a:t>
            </a:r>
            <a:r>
              <a:rPr lang="fr-FR" sz="1600" dirty="0"/>
              <a:t>jeu concours permet d’accroitre les contacts sur le stand. 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- </a:t>
            </a:r>
            <a:r>
              <a:rPr lang="fr-FR" sz="1600" dirty="0" smtClean="0"/>
              <a:t>De </a:t>
            </a:r>
            <a:r>
              <a:rPr lang="fr-FR" sz="1600" dirty="0"/>
              <a:t>nombreux retours pour l’achat de forfaits ski </a:t>
            </a:r>
            <a:r>
              <a:rPr lang="fr-FR" sz="1600" dirty="0" smtClean="0"/>
              <a:t>saison</a:t>
            </a:r>
            <a:r>
              <a:rPr lang="fr-FR" sz="1600" dirty="0"/>
              <a:t> </a:t>
            </a:r>
            <a:r>
              <a:rPr lang="fr-FR" sz="1600" dirty="0" smtClean="0"/>
              <a:t>(nordique) sur </a:t>
            </a:r>
            <a:r>
              <a:rPr lang="fr-FR" sz="1600" dirty="0"/>
              <a:t>le stand : 85 contacts.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b="1" dirty="0">
                <a:solidFill>
                  <a:srgbClr val="C00000"/>
                </a:solidFill>
              </a:rPr>
              <a:t>Bilan :  participation à renouveler pour asseoir notre destination. </a:t>
            </a:r>
            <a:br>
              <a:rPr lang="fr-FR" sz="1600" b="1" dirty="0">
                <a:solidFill>
                  <a:srgbClr val="C00000"/>
                </a:solidFill>
              </a:rPr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   </a:t>
            </a:r>
            <a:br>
              <a:rPr lang="fr-FR" sz="2000" dirty="0"/>
            </a:br>
            <a:r>
              <a:rPr lang="fr-FR" sz="2000" dirty="0"/>
              <a:t>     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7EE1050-1C88-4537-99F7-7E14432C1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71665"/>
            <a:ext cx="2127420" cy="15955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DF72CF63-2959-48AF-BEF2-4C47D082C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20" y="4869160"/>
            <a:ext cx="2130758" cy="15980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2A22252F-65FA-4C13-BB15-476DB49FCC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10" y="4870311"/>
            <a:ext cx="2127422" cy="15955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405" y="8040"/>
            <a:ext cx="2306595" cy="10087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0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Thème Office</vt:lpstr>
      <vt:lpstr>        AUTOMNE / HIVER 2019 - 2020 Opération de promotion réalisée à « Décathlon »  Meyrin Le samedi 2 novembre 2019  Présentation : nouveau partenariat avec l’enseigne de sport « Décathlon » en Suisse.   Cible renseignée :  public familial, sportif ou non, très cosmopolite, de type plutôt « urbain ». Type et origine des visiteurs :  clientèle habitant Meyrin, Genève, quelques haut savoyards et gessiens.   Les plus  :  la ville de Meyrin est idéalement située pour la promotion de notre territoire.   Les points forts  :  - Très bonne fréquentation dans le magasin. - Le jeu concours permet d’accroitre les contacts sur le stand.  - De nombreux retours pour l’achat de forfaits ski saison (nordique) sur le stand : 85 contacts.   Bilan :  participation à renouveler pour asseoir notre destination.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Stéphanie Mesure</cp:lastModifiedBy>
  <cp:revision>41</cp:revision>
  <dcterms:created xsi:type="dcterms:W3CDTF">2019-09-08T16:08:56Z</dcterms:created>
  <dcterms:modified xsi:type="dcterms:W3CDTF">2019-12-30T10:31:35Z</dcterms:modified>
</cp:coreProperties>
</file>