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4282" y="239371"/>
            <a:ext cx="8715436" cy="6357981"/>
          </a:xfrm>
        </p:spPr>
        <p:txBody>
          <a:bodyPr>
            <a:normAutofit fontScale="90000"/>
          </a:bodyPr>
          <a:lstStyle/>
          <a:p>
            <a:pPr algn="l"/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AUTOMNE / HIVER 2019 - 2020</a:t>
            </a:r>
            <a:br>
              <a:rPr lang="fr-FR" sz="20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fr-FR" sz="20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AUTOMNE / HIVER 2019 - 2020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sz="2000" b="1" dirty="0" smtClean="0">
                <a:solidFill>
                  <a:srgbClr val="C00000"/>
                </a:solidFill>
              </a:rPr>
              <a:t>Opération </a:t>
            </a:r>
            <a:r>
              <a:rPr lang="fr-FR" sz="2000" b="1" dirty="0">
                <a:solidFill>
                  <a:srgbClr val="C00000"/>
                </a:solidFill>
              </a:rPr>
              <a:t>de promotion  « station Monts Jura » </a:t>
            </a:r>
            <a:r>
              <a:rPr lang="fr-FR" sz="2000" b="1" dirty="0" smtClean="0">
                <a:solidFill>
                  <a:srgbClr val="C00000"/>
                </a:solidFill>
              </a:rPr>
              <a:t/>
            </a:r>
            <a:br>
              <a:rPr lang="fr-FR" sz="2000" b="1" dirty="0" smtClean="0">
                <a:solidFill>
                  <a:srgbClr val="C00000"/>
                </a:solidFill>
              </a:rPr>
            </a:br>
            <a:r>
              <a:rPr lang="fr-FR" sz="2000" b="1" dirty="0" smtClean="0">
                <a:solidFill>
                  <a:srgbClr val="C00000"/>
                </a:solidFill>
              </a:rPr>
              <a:t>Restaurants </a:t>
            </a:r>
            <a:r>
              <a:rPr lang="fr-FR" sz="2000" b="1" dirty="0">
                <a:solidFill>
                  <a:srgbClr val="C00000"/>
                </a:solidFill>
              </a:rPr>
              <a:t>du </a:t>
            </a:r>
            <a:r>
              <a:rPr lang="fr-FR" sz="2000" b="1" dirty="0" smtClean="0">
                <a:solidFill>
                  <a:srgbClr val="C00000"/>
                </a:solidFill>
              </a:rPr>
              <a:t>CERN – Genève - Du </a:t>
            </a:r>
            <a:r>
              <a:rPr lang="fr-FR" sz="2000" b="1" dirty="0">
                <a:solidFill>
                  <a:srgbClr val="C00000"/>
                </a:solidFill>
              </a:rPr>
              <a:t>10 au 13 décembre </a:t>
            </a:r>
            <a:r>
              <a:rPr lang="fr-FR" sz="2000" b="1" dirty="0" smtClean="0">
                <a:solidFill>
                  <a:srgbClr val="C00000"/>
                </a:solidFill>
              </a:rPr>
              <a:t>2019</a:t>
            </a:r>
            <a:r>
              <a:rPr lang="fr-FR" sz="2000" b="1" dirty="0">
                <a:solidFill>
                  <a:srgbClr val="C00000"/>
                </a:solidFill>
              </a:rPr>
              <a:t/>
            </a:r>
            <a:br>
              <a:rPr lang="fr-FR" sz="2000" b="1" dirty="0">
                <a:solidFill>
                  <a:srgbClr val="C00000"/>
                </a:solidFill>
              </a:rPr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1600" dirty="0">
                <a:solidFill>
                  <a:srgbClr val="BF8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Présentation</a:t>
            </a:r>
            <a:r>
              <a:rPr lang="fr-FR" sz="1600" dirty="0">
                <a:solidFill>
                  <a:srgbClr val="996633"/>
                </a:solidFill>
              </a:rPr>
              <a:t> </a:t>
            </a:r>
            <a:r>
              <a:rPr lang="fr-FR" sz="1600" dirty="0"/>
              <a:t>:  Nouvelle présence dans les 2 restaurants du CERN, 2 x 2 jours, pendant le service de midi. </a:t>
            </a:r>
            <a:br>
              <a:rPr lang="fr-FR" sz="1600" dirty="0"/>
            </a:br>
            <a:r>
              <a:rPr lang="fr-FR" sz="1600" dirty="0">
                <a:solidFill>
                  <a:srgbClr val="996633"/>
                </a:solidFill>
              </a:rPr>
              <a:t/>
            </a:r>
            <a:br>
              <a:rPr lang="fr-FR" sz="1600" dirty="0">
                <a:solidFill>
                  <a:srgbClr val="996633"/>
                </a:solidFill>
              </a:rPr>
            </a:br>
            <a:r>
              <a:rPr lang="fr-FR" sz="1600" dirty="0">
                <a:solidFill>
                  <a:srgbClr val="BF8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Cible renseignée </a:t>
            </a:r>
            <a:r>
              <a:rPr lang="fr-FR" sz="16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fr-FR" sz="1600" dirty="0"/>
              <a:t>Employés du CERN et des entreprises sous-traitantes. </a:t>
            </a:r>
            <a:br>
              <a:rPr lang="fr-FR" sz="1600" dirty="0"/>
            </a:br>
            <a:r>
              <a:rPr lang="fr-FR" sz="1600" dirty="0">
                <a:solidFill>
                  <a:srgbClr val="BF8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Type et origine des visiteurs </a:t>
            </a:r>
            <a:r>
              <a:rPr lang="fr-FR" sz="1600" dirty="0"/>
              <a:t>: clientèle très cosmopolite du CERN. </a:t>
            </a:r>
            <a:br>
              <a:rPr lang="fr-FR" sz="1600" dirty="0"/>
            </a:br>
            <a:r>
              <a:rPr lang="fr-FR" sz="1600" dirty="0">
                <a:solidFill>
                  <a:srgbClr val="BF8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1600" dirty="0">
                <a:solidFill>
                  <a:srgbClr val="BF8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>
                <a:solidFill>
                  <a:srgbClr val="BF8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Les plus  </a:t>
            </a:r>
            <a:r>
              <a:rPr lang="fr-FR" sz="1600" dirty="0"/>
              <a:t>:  </a:t>
            </a:r>
            <a:r>
              <a:rPr lang="fr-FR" sz="1600" dirty="0" smtClean="0"/>
              <a:t>nouveaux matériel </a:t>
            </a:r>
            <a:r>
              <a:rPr lang="fr-FR" sz="1600" dirty="0"/>
              <a:t>d’exposition </a:t>
            </a:r>
            <a:r>
              <a:rPr lang="fr-FR" sz="1600" dirty="0" smtClean="0"/>
              <a:t>=&gt; </a:t>
            </a:r>
            <a:r>
              <a:rPr lang="fr-FR" sz="1600" dirty="0" smtClean="0"/>
              <a:t>2 roll </a:t>
            </a:r>
            <a:r>
              <a:rPr lang="fr-FR" sz="1600" dirty="0"/>
              <a:t>up décorent notre </a:t>
            </a:r>
            <a:r>
              <a:rPr lang="fr-FR" sz="1600" dirty="0" smtClean="0"/>
              <a:t>espace.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>Les visuels portent sur la nouvelle campagne de communication de cet hiver : </a:t>
            </a:r>
            <a:br>
              <a:rPr lang="fr-FR" sz="1600" dirty="0"/>
            </a:br>
            <a:r>
              <a:rPr lang="fr-FR" sz="1600" dirty="0"/>
              <a:t>Ski nordique : Monts Jura :  « l’aventure nordique commence ici» / « Répond à l’appel de la Nature »</a:t>
            </a:r>
            <a:br>
              <a:rPr lang="fr-FR" sz="1600" dirty="0"/>
            </a:br>
            <a:r>
              <a:rPr lang="fr-FR" sz="1600" dirty="0"/>
              <a:t>S</a:t>
            </a:r>
            <a:r>
              <a:rPr lang="fr-FR" sz="1600" dirty="0" smtClean="0"/>
              <a:t>ki </a:t>
            </a:r>
            <a:r>
              <a:rPr lang="fr-FR" sz="1600" dirty="0"/>
              <a:t>alpin :  « Explore ta liberté du haut des sommets »  / « forfait journée alpin à partir de 19 € » </a:t>
            </a:r>
            <a:br>
              <a:rPr lang="fr-FR" sz="1600" dirty="0"/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>
                <a:solidFill>
                  <a:srgbClr val="BF8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Les points forts  </a:t>
            </a:r>
            <a:r>
              <a:rPr lang="fr-FR" sz="1600" dirty="0"/>
              <a:t>:</a:t>
            </a:r>
            <a:br>
              <a:rPr lang="fr-FR" sz="1600" dirty="0"/>
            </a:br>
            <a:r>
              <a:rPr lang="fr-FR" sz="1600" dirty="0"/>
              <a:t>Emplacements très visible de tous. </a:t>
            </a:r>
            <a:br>
              <a:rPr lang="fr-FR" sz="1600" dirty="0"/>
            </a:br>
            <a:r>
              <a:rPr lang="fr-FR" sz="1600" dirty="0"/>
              <a:t>Encore de nombreux « nouveaux arrivants », impatients de découvrir notre destination. </a:t>
            </a:r>
            <a:br>
              <a:rPr lang="fr-FR" sz="1600" dirty="0"/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1600" b="1" dirty="0">
                <a:solidFill>
                  <a:srgbClr val="C00000"/>
                </a:solidFill>
              </a:rPr>
              <a:t>Bilan :  participation à renouveler pour asseoir notre destination de station locale</a:t>
            </a:r>
            <a:r>
              <a:rPr lang="fr-FR" sz="1300" dirty="0">
                <a:solidFill>
                  <a:srgbClr val="FF0000"/>
                </a:solidFill>
              </a:rPr>
              <a:t/>
            </a:r>
            <a:br>
              <a:rPr lang="fr-FR" sz="1300" dirty="0">
                <a:solidFill>
                  <a:srgbClr val="FF0000"/>
                </a:solidFill>
              </a:rPr>
            </a:br>
            <a:r>
              <a:rPr lang="fr-FR" sz="1300" dirty="0">
                <a:solidFill>
                  <a:srgbClr val="FF0000"/>
                </a:solidFill>
              </a:rPr>
              <a:t/>
            </a:r>
            <a:br>
              <a:rPr lang="fr-FR" sz="1300" dirty="0">
                <a:solidFill>
                  <a:srgbClr val="FF0000"/>
                </a:solidFill>
              </a:rPr>
            </a:br>
            <a:r>
              <a:rPr lang="fr-FR" sz="1300" dirty="0">
                <a:solidFill>
                  <a:srgbClr val="FF0000"/>
                </a:solidFill>
              </a:rPr>
              <a:t/>
            </a:r>
            <a:br>
              <a:rPr lang="fr-FR" sz="1300" dirty="0">
                <a:solidFill>
                  <a:srgbClr val="FF0000"/>
                </a:solidFill>
              </a:rPr>
            </a:br>
            <a:r>
              <a:rPr lang="fr-FR" sz="1300" dirty="0">
                <a:solidFill>
                  <a:srgbClr val="FF0000"/>
                </a:solidFill>
              </a:rPr>
              <a:t/>
            </a:r>
            <a:br>
              <a:rPr lang="fr-FR" sz="1300" dirty="0">
                <a:solidFill>
                  <a:srgbClr val="FF0000"/>
                </a:solidFill>
              </a:rPr>
            </a:br>
            <a:r>
              <a:rPr lang="fr-FR" sz="1300" dirty="0">
                <a:solidFill>
                  <a:srgbClr val="FF0000"/>
                </a:solidFill>
              </a:rPr>
              <a:t/>
            </a:r>
            <a:br>
              <a:rPr lang="fr-FR" sz="1300" dirty="0">
                <a:solidFill>
                  <a:srgbClr val="FF0000"/>
                </a:solidFill>
              </a:rPr>
            </a:br>
            <a:r>
              <a:rPr lang="fr-FR" sz="1300" dirty="0">
                <a:solidFill>
                  <a:srgbClr val="FF0000"/>
                </a:solidFill>
              </a:rPr>
              <a:t/>
            </a:r>
            <a:br>
              <a:rPr lang="fr-FR" sz="1300" dirty="0">
                <a:solidFill>
                  <a:srgbClr val="FF0000"/>
                </a:solidFill>
              </a:rPr>
            </a:br>
            <a:r>
              <a:rPr lang="fr-FR" sz="1300" dirty="0">
                <a:solidFill>
                  <a:srgbClr val="FF0000"/>
                </a:solidFill>
              </a:rPr>
              <a:t/>
            </a:r>
            <a:br>
              <a:rPr lang="fr-FR" sz="1300" dirty="0">
                <a:solidFill>
                  <a:srgbClr val="FF0000"/>
                </a:solidFill>
              </a:rPr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>                                                            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      </a:t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   </a:t>
            </a:r>
            <a:br>
              <a:rPr lang="fr-FR" sz="2000" dirty="0"/>
            </a:br>
            <a:r>
              <a:rPr lang="fr-FR" sz="2000" dirty="0"/>
              <a:t>     </a:t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 </a:t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</p:txBody>
      </p: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A8C6A776-59AA-4BA7-A595-EA6A67AD43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4" t="18768" r="6408" b="29592"/>
          <a:stretch/>
        </p:blipFill>
        <p:spPr>
          <a:xfrm rot="5400000">
            <a:off x="5978364" y="5050768"/>
            <a:ext cx="2029458" cy="83460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CE120032-B786-4B76-8F1B-4916E728B1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20599" r="11150" b="29001"/>
          <a:stretch/>
        </p:blipFill>
        <p:spPr>
          <a:xfrm rot="5400000">
            <a:off x="7097470" y="5036025"/>
            <a:ext cx="1983478" cy="8640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41E1729A-7B67-4841-A6DA-3AD344E87FF1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798288"/>
            <a:ext cx="2232247" cy="162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7405" y="8040"/>
            <a:ext cx="2306595" cy="10087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0</Words>
  <Application>Microsoft Office PowerPoint</Application>
  <PresentationFormat>Affichage à l'écran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Thème Office</vt:lpstr>
      <vt:lpstr>        AUTOMNE / HIVER 2019 - 2020    AUTOMNE / HIVER 2019 - 2020  Opération de promotion  « station Monts Jura »  Restaurants du CERN – Genève - Du 10 au 13 décembre 2019  Présentation :  Nouvelle présence dans les 2 restaurants du CERN, 2 x 2 jours, pendant le service de midi.   Cible renseignée : Employés du CERN et des entreprises sous-traitantes.  Type et origine des visiteurs : clientèle très cosmopolite du CERN.   Les plus  :  nouveaux matériel d’exposition =&gt; 2 roll up décorent notre espace. Les visuels portent sur la nouvelle campagne de communication de cet hiver :  Ski nordique : Monts Jura :  « l’aventure nordique commence ici» / « Répond à l’appel de la Nature » Ski alpin :  « Explore ta liberté du haut des sommets »  / « forfait journée alpin à partir de 19 € »   Les points forts  : Emplacements très visible de tous.  Encore de nombreux « nouveaux arrivants », impatients de découvrir notre destination.   Bilan :  participation à renouveler pour asseoir notre destination de station locale                                                                                       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Stéphanie Mesure</cp:lastModifiedBy>
  <cp:revision>64</cp:revision>
  <dcterms:created xsi:type="dcterms:W3CDTF">2019-09-08T16:08:56Z</dcterms:created>
  <dcterms:modified xsi:type="dcterms:W3CDTF">2019-12-30T10:30:33Z</dcterms:modified>
</cp:coreProperties>
</file>