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9966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81A21-8AB1-4C38-A414-29DBA39A13DE}" type="datetimeFigureOut">
              <a:rPr lang="fr-FR" smtClean="0"/>
              <a:pPr/>
              <a:t>30/12/2019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35B8E-F9BE-4089-BC6B-BB5FBE0F9D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4282" y="548680"/>
            <a:ext cx="8715436" cy="6357981"/>
          </a:xfrm>
        </p:spPr>
        <p:txBody>
          <a:bodyPr>
            <a:normAutofit fontScale="90000"/>
          </a:bodyPr>
          <a:lstStyle/>
          <a:p>
            <a:pPr algn="l"/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AUTOMNE / HIVER 2019 -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2020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1800" b="1" dirty="0">
                <a:solidFill>
                  <a:srgbClr val="C00000"/>
                </a:solidFill>
              </a:rPr>
              <a:t>Opération de promotion  « station Monts Jura » au centre commercial </a:t>
            </a:r>
            <a:r>
              <a:rPr lang="fr-FR" sz="1800" b="1" dirty="0" smtClean="0">
                <a:solidFill>
                  <a:srgbClr val="C00000"/>
                </a:solidFill>
              </a:rPr>
              <a:t/>
            </a:r>
            <a:br>
              <a:rPr lang="fr-FR" sz="1800" b="1" dirty="0" smtClean="0">
                <a:solidFill>
                  <a:srgbClr val="C00000"/>
                </a:solidFill>
              </a:rPr>
            </a:br>
            <a:r>
              <a:rPr lang="fr-FR" sz="1800" b="1" dirty="0" smtClean="0">
                <a:solidFill>
                  <a:srgbClr val="C00000"/>
                </a:solidFill>
              </a:rPr>
              <a:t>«</a:t>
            </a:r>
            <a:r>
              <a:rPr lang="fr-FR" sz="1800" b="1" dirty="0">
                <a:solidFill>
                  <a:srgbClr val="C00000"/>
                </a:solidFill>
              </a:rPr>
              <a:t> Cap </a:t>
            </a:r>
            <a:r>
              <a:rPr lang="fr-FR" sz="1800" b="1" dirty="0" err="1">
                <a:solidFill>
                  <a:srgbClr val="C00000"/>
                </a:solidFill>
              </a:rPr>
              <a:t>Emeraude</a:t>
            </a:r>
            <a:r>
              <a:rPr lang="fr-FR" sz="1800" b="1" dirty="0">
                <a:solidFill>
                  <a:srgbClr val="C00000"/>
                </a:solidFill>
              </a:rPr>
              <a:t> </a:t>
            </a:r>
            <a:r>
              <a:rPr lang="fr-FR" sz="1800" b="1" dirty="0" smtClean="0">
                <a:solidFill>
                  <a:srgbClr val="C00000"/>
                </a:solidFill>
              </a:rPr>
              <a:t>» avec </a:t>
            </a:r>
            <a:r>
              <a:rPr lang="fr-FR" sz="1800" b="1" dirty="0">
                <a:solidFill>
                  <a:srgbClr val="C00000"/>
                </a:solidFill>
              </a:rPr>
              <a:t>« Intersport »  Bourg en Bresse</a:t>
            </a:r>
            <a:br>
              <a:rPr lang="fr-FR" sz="1800" b="1" dirty="0">
                <a:solidFill>
                  <a:srgbClr val="C00000"/>
                </a:solidFill>
              </a:rPr>
            </a:br>
            <a:r>
              <a:rPr lang="fr-FR" sz="1800" b="1" dirty="0" smtClean="0">
                <a:solidFill>
                  <a:srgbClr val="C00000"/>
                </a:solidFill>
              </a:rPr>
              <a:t>Le samedi </a:t>
            </a:r>
            <a:r>
              <a:rPr lang="fr-FR" sz="1800" b="1" dirty="0">
                <a:solidFill>
                  <a:srgbClr val="C00000"/>
                </a:solidFill>
              </a:rPr>
              <a:t>30 novembre 2019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600" b="1" dirty="0">
                <a:solidFill>
                  <a:srgbClr val="BF8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Présentation</a:t>
            </a:r>
            <a:r>
              <a:rPr lang="fr-FR" sz="1600" dirty="0">
                <a:solidFill>
                  <a:srgbClr val="996633"/>
                </a:solidFill>
              </a:rPr>
              <a:t> </a:t>
            </a:r>
            <a:r>
              <a:rPr lang="fr-FR" sz="1600" dirty="0" smtClean="0"/>
              <a:t>: Après une 1</a:t>
            </a:r>
            <a:r>
              <a:rPr lang="fr-FR" sz="1600" baseline="30000" dirty="0" smtClean="0"/>
              <a:t>ère</a:t>
            </a:r>
            <a:r>
              <a:rPr lang="fr-FR" sz="1600" dirty="0" smtClean="0"/>
              <a:t> présence cet été, grâce au </a:t>
            </a:r>
            <a:r>
              <a:rPr lang="fr-FR" sz="1600" dirty="0"/>
              <a:t>partenariat avec Intersport, </a:t>
            </a:r>
            <a:r>
              <a:rPr lang="fr-FR" sz="1600" dirty="0" smtClean="0"/>
              <a:t>il est temps désormais de </a:t>
            </a:r>
            <a:r>
              <a:rPr lang="fr-FR" sz="1600" dirty="0"/>
              <a:t>promouvoir la saison hivernale.  </a:t>
            </a:r>
            <a:br>
              <a:rPr lang="fr-FR" sz="1600" dirty="0"/>
            </a:br>
            <a:r>
              <a:rPr lang="fr-FR" sz="1600" dirty="0">
                <a:solidFill>
                  <a:srgbClr val="996633"/>
                </a:solidFill>
              </a:rPr>
              <a:t/>
            </a:r>
            <a:br>
              <a:rPr lang="fr-FR" sz="1600" dirty="0">
                <a:solidFill>
                  <a:srgbClr val="996633"/>
                </a:solidFill>
              </a:rPr>
            </a:br>
            <a:r>
              <a:rPr lang="fr-FR" sz="1600" b="1" dirty="0">
                <a:solidFill>
                  <a:srgbClr val="BF8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Cible renseignée </a:t>
            </a:r>
            <a:r>
              <a:rPr lang="fr-FR" sz="16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fr-FR" sz="1600" dirty="0"/>
              <a:t> public plutôt jeune, en famille ou seul, nombreux sportifs. </a:t>
            </a:r>
            <a:br>
              <a:rPr lang="fr-FR" sz="1600" dirty="0"/>
            </a:br>
            <a:r>
              <a:rPr lang="fr-FR" sz="1600" b="1" dirty="0">
                <a:solidFill>
                  <a:srgbClr val="BF8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Type et origine des visiteurs </a:t>
            </a:r>
            <a:r>
              <a:rPr lang="fr-FR" sz="1600" dirty="0"/>
              <a:t>:  clientèle de toute la région de Bourg en Bresse Nord et plus lointaine.</a:t>
            </a:r>
            <a:br>
              <a:rPr lang="fr-FR" sz="1600" dirty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600" b="1" dirty="0">
                <a:solidFill>
                  <a:srgbClr val="BF8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Les plus</a:t>
            </a:r>
            <a:r>
              <a:rPr lang="fr-FR" sz="1600" b="1" dirty="0">
                <a:solidFill>
                  <a:srgbClr val="996633"/>
                </a:solidFill>
              </a:rPr>
              <a:t>  </a:t>
            </a:r>
            <a:r>
              <a:rPr lang="fr-FR" sz="1600" dirty="0"/>
              <a:t>:  </a:t>
            </a:r>
            <a:r>
              <a:rPr lang="fr-FR" sz="1600" dirty="0" smtClean="0"/>
              <a:t>assez </a:t>
            </a:r>
            <a:r>
              <a:rPr lang="fr-FR" sz="1600" dirty="0"/>
              <a:t>bonne fréquentation, avec une clientèle sportive qui pratique principalement le ski alpin. </a:t>
            </a:r>
            <a:br>
              <a:rPr lang="fr-FR" sz="1600" dirty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600" b="1" dirty="0">
                <a:solidFill>
                  <a:srgbClr val="BF8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Les points forts  </a:t>
            </a:r>
            <a:r>
              <a:rPr lang="fr-FR" sz="1600" dirty="0">
                <a:solidFill>
                  <a:srgbClr val="BF8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fr-FR" sz="1600" dirty="0">
                <a:solidFill>
                  <a:srgbClr val="BF8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 smtClean="0"/>
              <a:t>Bonne </a:t>
            </a:r>
            <a:r>
              <a:rPr lang="fr-FR" sz="1600" dirty="0"/>
              <a:t>participation sur le jeu concours avec 51 participants +  une centaine de contacts sur le stand. </a:t>
            </a:r>
            <a:br>
              <a:rPr lang="fr-FR" sz="1600" dirty="0"/>
            </a:br>
            <a:r>
              <a:rPr lang="fr-FR" sz="1600" dirty="0"/>
              <a:t>L’animation « tir à la carabine » biathlon a été un succès, elle a été testée par de nombreux visiteurs !</a:t>
            </a:r>
            <a:br>
              <a:rPr lang="fr-FR" sz="1600" dirty="0"/>
            </a:br>
            <a:r>
              <a:rPr lang="fr-FR" sz="1600" dirty="0" smtClean="0"/>
              <a:t>Les </a:t>
            </a:r>
            <a:r>
              <a:rPr lang="fr-FR" sz="1600" dirty="0"/>
              <a:t>clients sont prêts à venir régulièrement skier à Monts Jura. </a:t>
            </a:r>
            <a:br>
              <a:rPr lang="fr-FR" sz="1600" dirty="0"/>
            </a:br>
            <a:r>
              <a:rPr lang="fr-FR" sz="1600" dirty="0"/>
              <a:t>La destination Monts Jura Lélex est très connue et appréciée, cependant, de </a:t>
            </a:r>
            <a:r>
              <a:rPr lang="fr-FR" sz="1600" dirty="0" smtClean="0"/>
              <a:t>nombreux </a:t>
            </a:r>
            <a:r>
              <a:rPr lang="fr-FR" sz="1600" dirty="0"/>
              <a:t>skieurs vont </a:t>
            </a:r>
            <a:r>
              <a:rPr lang="fr-FR" sz="1600" dirty="0" smtClean="0"/>
              <a:t>ailleurs mais </a:t>
            </a:r>
            <a:r>
              <a:rPr lang="fr-FR" sz="1600" dirty="0"/>
              <a:t>sont prêts à découvrir notre destination. </a:t>
            </a:r>
            <a:br>
              <a:rPr lang="fr-FR" sz="1600" dirty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600" b="1" dirty="0">
                <a:solidFill>
                  <a:srgbClr val="C00000"/>
                </a:solidFill>
              </a:rPr>
              <a:t>Bilan :  participation à renouveler pour asseoir notre destination de station locale (Bourg / Lélex :  1h00)</a:t>
            </a:r>
            <a:r>
              <a:rPr lang="fr-FR" sz="1300" dirty="0">
                <a:solidFill>
                  <a:srgbClr val="FF0000"/>
                </a:solidFill>
              </a:rPr>
              <a:t/>
            </a:r>
            <a:br>
              <a:rPr lang="fr-FR" sz="1300" dirty="0">
                <a:solidFill>
                  <a:srgbClr val="FF0000"/>
                </a:solidFill>
              </a:rPr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   </a:t>
            </a:r>
            <a:br>
              <a:rPr lang="fr-FR" sz="2000" dirty="0"/>
            </a:br>
            <a:r>
              <a:rPr lang="fr-FR" sz="2000" dirty="0"/>
              <a:t>     </a:t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 </a:t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2FD91974-31B7-4F65-8C09-062B61419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21" y="5157193"/>
            <a:ext cx="1938936" cy="14542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68A4087E-60CA-47C0-9FE8-DC8D245A69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138919"/>
            <a:ext cx="1987664" cy="149074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17281428-C876-4BFE-B088-4B8E6139A5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157192"/>
            <a:ext cx="1938936" cy="145420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7405" y="8040"/>
            <a:ext cx="2306595" cy="10087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0</Words>
  <Application>Microsoft Office PowerPoint</Application>
  <PresentationFormat>Affichage à l'écran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Thème Office</vt:lpstr>
      <vt:lpstr>        AUTOMNE / HIVER 2019 - 2020 Opération de promotion  « station Monts Jura » au centre commercial  « Cap Emeraude » avec « Intersport »  Bourg en Bresse Le samedi 30 novembre 2019  Présentation : Après une 1ère présence cet été, grâce au partenariat avec Intersport, il est temps désormais de promouvoir la saison hivernale.    Cible renseignée :  public plutôt jeune, en famille ou seul, nombreux sportifs.  Type et origine des visiteurs :  clientèle de toute la région de Bourg en Bresse Nord et plus lointaine.  Les plus  :  assez bonne fréquentation, avec une clientèle sportive qui pratique principalement le ski alpin.   Les points forts  : Bonne participation sur le jeu concours avec 51 participants +  une centaine de contacts sur le stand.  L’animation « tir à la carabine » biathlon a été un succès, elle a été testée par de nombreux visiteurs ! Les clients sont prêts à venir régulièrement skier à Monts Jura.  La destination Monts Jura Lélex est très connue et appréciée, cependant, de nombreux skieurs vont ailleurs mais sont prêts à découvrir notre destination.   Bilan :  participation à renouveler pour asseoir notre destination de station locale (Bourg / Lélex :  1h00)              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Stéphanie Mesure</cp:lastModifiedBy>
  <cp:revision>48</cp:revision>
  <dcterms:created xsi:type="dcterms:W3CDTF">2019-09-08T16:08:56Z</dcterms:created>
  <dcterms:modified xsi:type="dcterms:W3CDTF">2019-12-30T09:54:01Z</dcterms:modified>
</cp:coreProperties>
</file>